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66" r:id="rId3"/>
  </p:sldIdLst>
  <p:sldSz cx="5346700" cy="7561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9A8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02" autoAdjust="0"/>
    <p:restoredTop sz="94660"/>
  </p:normalViewPr>
  <p:slideViewPr>
    <p:cSldViewPr snapToGrid="0">
      <p:cViewPr>
        <p:scale>
          <a:sx n="109" d="100"/>
          <a:sy n="109" d="100"/>
        </p:scale>
        <p:origin x="-3246" y="-72"/>
      </p:cViewPr>
      <p:guideLst>
        <p:guide orient="horz" pos="2381"/>
        <p:guide pos="168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4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003" y="1237457"/>
            <a:ext cx="4544695" cy="2632440"/>
          </a:xfrm>
        </p:spPr>
        <p:txBody>
          <a:bodyPr anchor="b"/>
          <a:lstStyle>
            <a:lvl1pPr algn="ctr">
              <a:defRPr sz="3508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8338" y="3971414"/>
            <a:ext cx="4010025" cy="1825554"/>
          </a:xfrm>
        </p:spPr>
        <p:txBody>
          <a:bodyPr/>
          <a:lstStyle>
            <a:lvl1pPr marL="0" indent="0" algn="ctr">
              <a:buNone/>
              <a:defRPr sz="1403"/>
            </a:lvl1pPr>
            <a:lvl2pPr marL="267325" indent="0" algn="ctr">
              <a:buNone/>
              <a:defRPr sz="1169"/>
            </a:lvl2pPr>
            <a:lvl3pPr marL="534650" indent="0" algn="ctr">
              <a:buNone/>
              <a:defRPr sz="1052"/>
            </a:lvl3pPr>
            <a:lvl4pPr marL="801975" indent="0" algn="ctr">
              <a:buNone/>
              <a:defRPr sz="936"/>
            </a:lvl4pPr>
            <a:lvl5pPr marL="1069299" indent="0" algn="ctr">
              <a:buNone/>
              <a:defRPr sz="936"/>
            </a:lvl5pPr>
            <a:lvl6pPr marL="1336624" indent="0" algn="ctr">
              <a:buNone/>
              <a:defRPr sz="936"/>
            </a:lvl6pPr>
            <a:lvl7pPr marL="1603949" indent="0" algn="ctr">
              <a:buNone/>
              <a:defRPr sz="936"/>
            </a:lvl7pPr>
            <a:lvl8pPr marL="1871274" indent="0" algn="ctr">
              <a:buNone/>
              <a:defRPr sz="936"/>
            </a:lvl8pPr>
            <a:lvl9pPr marL="2138599" indent="0" algn="ctr">
              <a:buNone/>
              <a:defRPr sz="936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7E3D-14C7-4AF9-918D-7CE87B145297}" type="datetimeFigureOut">
              <a:rPr lang="de-DE" smtClean="0"/>
              <a:t>07.10.2023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31AF2-1B02-43DA-B54B-553A1D58C8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2426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7E3D-14C7-4AF9-918D-7CE87B145297}" type="datetimeFigureOut">
              <a:rPr lang="de-DE" smtClean="0"/>
              <a:t>07.10.2023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31AF2-1B02-43DA-B54B-553A1D58C8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0723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26233" y="402567"/>
            <a:ext cx="1152882" cy="6407821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7586" y="402567"/>
            <a:ext cx="3391813" cy="6407821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7E3D-14C7-4AF9-918D-7CE87B145297}" type="datetimeFigureOut">
              <a:rPr lang="de-DE" smtClean="0"/>
              <a:t>07.10.2023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31AF2-1B02-43DA-B54B-553A1D58C8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4707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7E3D-14C7-4AF9-918D-7CE87B145297}" type="datetimeFigureOut">
              <a:rPr lang="de-DE" smtClean="0"/>
              <a:t>07.10.2023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31AF2-1B02-43DA-B54B-553A1D58C8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230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801" y="1885067"/>
            <a:ext cx="4611529" cy="3145275"/>
          </a:xfrm>
        </p:spPr>
        <p:txBody>
          <a:bodyPr anchor="b"/>
          <a:lstStyle>
            <a:lvl1pPr>
              <a:defRPr sz="3508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4801" y="5060097"/>
            <a:ext cx="4611529" cy="1654026"/>
          </a:xfrm>
        </p:spPr>
        <p:txBody>
          <a:bodyPr/>
          <a:lstStyle>
            <a:lvl1pPr marL="0" indent="0">
              <a:buNone/>
              <a:defRPr sz="1403">
                <a:solidFill>
                  <a:schemeClr val="tx1"/>
                </a:solidFill>
              </a:defRPr>
            </a:lvl1pPr>
            <a:lvl2pPr marL="267325" indent="0">
              <a:buNone/>
              <a:defRPr sz="1169">
                <a:solidFill>
                  <a:schemeClr val="tx1">
                    <a:tint val="75000"/>
                  </a:schemeClr>
                </a:solidFill>
              </a:defRPr>
            </a:lvl2pPr>
            <a:lvl3pPr marL="534650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3pPr>
            <a:lvl4pPr marL="801975" indent="0">
              <a:buNone/>
              <a:defRPr sz="936">
                <a:solidFill>
                  <a:schemeClr val="tx1">
                    <a:tint val="75000"/>
                  </a:schemeClr>
                </a:solidFill>
              </a:defRPr>
            </a:lvl4pPr>
            <a:lvl5pPr marL="1069299" indent="0">
              <a:buNone/>
              <a:defRPr sz="936">
                <a:solidFill>
                  <a:schemeClr val="tx1">
                    <a:tint val="75000"/>
                  </a:schemeClr>
                </a:solidFill>
              </a:defRPr>
            </a:lvl5pPr>
            <a:lvl6pPr marL="1336624" indent="0">
              <a:buNone/>
              <a:defRPr sz="936">
                <a:solidFill>
                  <a:schemeClr val="tx1">
                    <a:tint val="75000"/>
                  </a:schemeClr>
                </a:solidFill>
              </a:defRPr>
            </a:lvl6pPr>
            <a:lvl7pPr marL="1603949" indent="0">
              <a:buNone/>
              <a:defRPr sz="936">
                <a:solidFill>
                  <a:schemeClr val="tx1">
                    <a:tint val="75000"/>
                  </a:schemeClr>
                </a:solidFill>
              </a:defRPr>
            </a:lvl7pPr>
            <a:lvl8pPr marL="1871274" indent="0">
              <a:buNone/>
              <a:defRPr sz="936">
                <a:solidFill>
                  <a:schemeClr val="tx1">
                    <a:tint val="75000"/>
                  </a:schemeClr>
                </a:solidFill>
              </a:defRPr>
            </a:lvl8pPr>
            <a:lvl9pPr marL="2138599" indent="0">
              <a:buNone/>
              <a:defRPr sz="9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7E3D-14C7-4AF9-918D-7CE87B145297}" type="datetimeFigureOut">
              <a:rPr lang="de-DE" smtClean="0"/>
              <a:t>07.10.2023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31AF2-1B02-43DA-B54B-553A1D58C8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481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7585" y="2012836"/>
            <a:ext cx="2272348" cy="479755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06767" y="2012836"/>
            <a:ext cx="2272348" cy="479755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7E3D-14C7-4AF9-918D-7CE87B145297}" type="datetimeFigureOut">
              <a:rPr lang="de-DE" smtClean="0"/>
              <a:t>07.10.2023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31AF2-1B02-43DA-B54B-553A1D58C8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5170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282" y="402569"/>
            <a:ext cx="4611529" cy="146149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283" y="1853560"/>
            <a:ext cx="2261904" cy="908401"/>
          </a:xfrm>
        </p:spPr>
        <p:txBody>
          <a:bodyPr anchor="b"/>
          <a:lstStyle>
            <a:lvl1pPr marL="0" indent="0">
              <a:buNone/>
              <a:defRPr sz="1403" b="1"/>
            </a:lvl1pPr>
            <a:lvl2pPr marL="267325" indent="0">
              <a:buNone/>
              <a:defRPr sz="1169" b="1"/>
            </a:lvl2pPr>
            <a:lvl3pPr marL="534650" indent="0">
              <a:buNone/>
              <a:defRPr sz="1052" b="1"/>
            </a:lvl3pPr>
            <a:lvl4pPr marL="801975" indent="0">
              <a:buNone/>
              <a:defRPr sz="936" b="1"/>
            </a:lvl4pPr>
            <a:lvl5pPr marL="1069299" indent="0">
              <a:buNone/>
              <a:defRPr sz="936" b="1"/>
            </a:lvl5pPr>
            <a:lvl6pPr marL="1336624" indent="0">
              <a:buNone/>
              <a:defRPr sz="936" b="1"/>
            </a:lvl6pPr>
            <a:lvl7pPr marL="1603949" indent="0">
              <a:buNone/>
              <a:defRPr sz="936" b="1"/>
            </a:lvl7pPr>
            <a:lvl8pPr marL="1871274" indent="0">
              <a:buNone/>
              <a:defRPr sz="936" b="1"/>
            </a:lvl8pPr>
            <a:lvl9pPr marL="2138599" indent="0">
              <a:buNone/>
              <a:defRPr sz="936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283" y="2761961"/>
            <a:ext cx="2261904" cy="406242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06767" y="1853560"/>
            <a:ext cx="2273044" cy="908401"/>
          </a:xfrm>
        </p:spPr>
        <p:txBody>
          <a:bodyPr anchor="b"/>
          <a:lstStyle>
            <a:lvl1pPr marL="0" indent="0">
              <a:buNone/>
              <a:defRPr sz="1403" b="1"/>
            </a:lvl1pPr>
            <a:lvl2pPr marL="267325" indent="0">
              <a:buNone/>
              <a:defRPr sz="1169" b="1"/>
            </a:lvl2pPr>
            <a:lvl3pPr marL="534650" indent="0">
              <a:buNone/>
              <a:defRPr sz="1052" b="1"/>
            </a:lvl3pPr>
            <a:lvl4pPr marL="801975" indent="0">
              <a:buNone/>
              <a:defRPr sz="936" b="1"/>
            </a:lvl4pPr>
            <a:lvl5pPr marL="1069299" indent="0">
              <a:buNone/>
              <a:defRPr sz="936" b="1"/>
            </a:lvl5pPr>
            <a:lvl6pPr marL="1336624" indent="0">
              <a:buNone/>
              <a:defRPr sz="936" b="1"/>
            </a:lvl6pPr>
            <a:lvl7pPr marL="1603949" indent="0">
              <a:buNone/>
              <a:defRPr sz="936" b="1"/>
            </a:lvl7pPr>
            <a:lvl8pPr marL="1871274" indent="0">
              <a:buNone/>
              <a:defRPr sz="936" b="1"/>
            </a:lvl8pPr>
            <a:lvl9pPr marL="2138599" indent="0">
              <a:buNone/>
              <a:defRPr sz="936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06767" y="2761961"/>
            <a:ext cx="2273044" cy="406242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7E3D-14C7-4AF9-918D-7CE87B145297}" type="datetimeFigureOut">
              <a:rPr lang="de-DE" smtClean="0"/>
              <a:t>07.10.2023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31AF2-1B02-43DA-B54B-553A1D58C8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650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7E3D-14C7-4AF9-918D-7CE87B145297}" type="datetimeFigureOut">
              <a:rPr lang="de-DE" smtClean="0"/>
              <a:t>07.10.2023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31AF2-1B02-43DA-B54B-553A1D58C8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1108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7E3D-14C7-4AF9-918D-7CE87B145297}" type="datetimeFigureOut">
              <a:rPr lang="de-DE" smtClean="0"/>
              <a:t>07.10.2023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31AF2-1B02-43DA-B54B-553A1D58C8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9241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282" y="504084"/>
            <a:ext cx="1724450" cy="1764295"/>
          </a:xfrm>
        </p:spPr>
        <p:txBody>
          <a:bodyPr anchor="b"/>
          <a:lstStyle>
            <a:lvl1pPr>
              <a:defRPr sz="187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3044" y="1088683"/>
            <a:ext cx="2706767" cy="5373398"/>
          </a:xfrm>
        </p:spPr>
        <p:txBody>
          <a:bodyPr/>
          <a:lstStyle>
            <a:lvl1pPr>
              <a:defRPr sz="1871"/>
            </a:lvl1pPr>
            <a:lvl2pPr>
              <a:defRPr sz="1637"/>
            </a:lvl2pPr>
            <a:lvl3pPr>
              <a:defRPr sz="1403"/>
            </a:lvl3pPr>
            <a:lvl4pPr>
              <a:defRPr sz="1169"/>
            </a:lvl4pPr>
            <a:lvl5pPr>
              <a:defRPr sz="1169"/>
            </a:lvl5pPr>
            <a:lvl6pPr>
              <a:defRPr sz="1169"/>
            </a:lvl6pPr>
            <a:lvl7pPr>
              <a:defRPr sz="1169"/>
            </a:lvl7pPr>
            <a:lvl8pPr>
              <a:defRPr sz="1169"/>
            </a:lvl8pPr>
            <a:lvl9pPr>
              <a:defRPr sz="1169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282" y="2268379"/>
            <a:ext cx="1724450" cy="4202453"/>
          </a:xfrm>
        </p:spPr>
        <p:txBody>
          <a:bodyPr/>
          <a:lstStyle>
            <a:lvl1pPr marL="0" indent="0">
              <a:buNone/>
              <a:defRPr sz="936"/>
            </a:lvl1pPr>
            <a:lvl2pPr marL="267325" indent="0">
              <a:buNone/>
              <a:defRPr sz="819"/>
            </a:lvl2pPr>
            <a:lvl3pPr marL="534650" indent="0">
              <a:buNone/>
              <a:defRPr sz="702"/>
            </a:lvl3pPr>
            <a:lvl4pPr marL="801975" indent="0">
              <a:buNone/>
              <a:defRPr sz="585"/>
            </a:lvl4pPr>
            <a:lvl5pPr marL="1069299" indent="0">
              <a:buNone/>
              <a:defRPr sz="585"/>
            </a:lvl5pPr>
            <a:lvl6pPr marL="1336624" indent="0">
              <a:buNone/>
              <a:defRPr sz="585"/>
            </a:lvl6pPr>
            <a:lvl7pPr marL="1603949" indent="0">
              <a:buNone/>
              <a:defRPr sz="585"/>
            </a:lvl7pPr>
            <a:lvl8pPr marL="1871274" indent="0">
              <a:buNone/>
              <a:defRPr sz="585"/>
            </a:lvl8pPr>
            <a:lvl9pPr marL="2138599" indent="0">
              <a:buNone/>
              <a:defRPr sz="585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7E3D-14C7-4AF9-918D-7CE87B145297}" type="datetimeFigureOut">
              <a:rPr lang="de-DE" smtClean="0"/>
              <a:t>07.10.2023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31AF2-1B02-43DA-B54B-553A1D58C8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6035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282" y="504084"/>
            <a:ext cx="1724450" cy="1764295"/>
          </a:xfrm>
        </p:spPr>
        <p:txBody>
          <a:bodyPr anchor="b"/>
          <a:lstStyle>
            <a:lvl1pPr>
              <a:defRPr sz="187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73044" y="1088683"/>
            <a:ext cx="2706767" cy="5373398"/>
          </a:xfrm>
        </p:spPr>
        <p:txBody>
          <a:bodyPr anchor="t"/>
          <a:lstStyle>
            <a:lvl1pPr marL="0" indent="0">
              <a:buNone/>
              <a:defRPr sz="1871"/>
            </a:lvl1pPr>
            <a:lvl2pPr marL="267325" indent="0">
              <a:buNone/>
              <a:defRPr sz="1637"/>
            </a:lvl2pPr>
            <a:lvl3pPr marL="534650" indent="0">
              <a:buNone/>
              <a:defRPr sz="1403"/>
            </a:lvl3pPr>
            <a:lvl4pPr marL="801975" indent="0">
              <a:buNone/>
              <a:defRPr sz="1169"/>
            </a:lvl4pPr>
            <a:lvl5pPr marL="1069299" indent="0">
              <a:buNone/>
              <a:defRPr sz="1169"/>
            </a:lvl5pPr>
            <a:lvl6pPr marL="1336624" indent="0">
              <a:buNone/>
              <a:defRPr sz="1169"/>
            </a:lvl6pPr>
            <a:lvl7pPr marL="1603949" indent="0">
              <a:buNone/>
              <a:defRPr sz="1169"/>
            </a:lvl7pPr>
            <a:lvl8pPr marL="1871274" indent="0">
              <a:buNone/>
              <a:defRPr sz="1169"/>
            </a:lvl8pPr>
            <a:lvl9pPr marL="2138599" indent="0">
              <a:buNone/>
              <a:defRPr sz="1169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282" y="2268379"/>
            <a:ext cx="1724450" cy="4202453"/>
          </a:xfrm>
        </p:spPr>
        <p:txBody>
          <a:bodyPr/>
          <a:lstStyle>
            <a:lvl1pPr marL="0" indent="0">
              <a:buNone/>
              <a:defRPr sz="936"/>
            </a:lvl1pPr>
            <a:lvl2pPr marL="267325" indent="0">
              <a:buNone/>
              <a:defRPr sz="819"/>
            </a:lvl2pPr>
            <a:lvl3pPr marL="534650" indent="0">
              <a:buNone/>
              <a:defRPr sz="702"/>
            </a:lvl3pPr>
            <a:lvl4pPr marL="801975" indent="0">
              <a:buNone/>
              <a:defRPr sz="585"/>
            </a:lvl4pPr>
            <a:lvl5pPr marL="1069299" indent="0">
              <a:buNone/>
              <a:defRPr sz="585"/>
            </a:lvl5pPr>
            <a:lvl6pPr marL="1336624" indent="0">
              <a:buNone/>
              <a:defRPr sz="585"/>
            </a:lvl6pPr>
            <a:lvl7pPr marL="1603949" indent="0">
              <a:buNone/>
              <a:defRPr sz="585"/>
            </a:lvl7pPr>
            <a:lvl8pPr marL="1871274" indent="0">
              <a:buNone/>
              <a:defRPr sz="585"/>
            </a:lvl8pPr>
            <a:lvl9pPr marL="2138599" indent="0">
              <a:buNone/>
              <a:defRPr sz="585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7E3D-14C7-4AF9-918D-7CE87B145297}" type="datetimeFigureOut">
              <a:rPr lang="de-DE" smtClean="0"/>
              <a:t>07.10.2023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31AF2-1B02-43DA-B54B-553A1D58C8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26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7586" y="402569"/>
            <a:ext cx="4611529" cy="1461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586" y="2012836"/>
            <a:ext cx="4611529" cy="4797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7585" y="7008172"/>
            <a:ext cx="1203008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37E3D-14C7-4AF9-918D-7CE87B145297}" type="datetimeFigureOut">
              <a:rPr lang="de-DE" smtClean="0"/>
              <a:t>07.10.2023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71095" y="7008172"/>
            <a:ext cx="1804511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76107" y="7008172"/>
            <a:ext cx="1203008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31AF2-1B02-43DA-B54B-553A1D58C8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4314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34650" rtl="0" eaLnBrk="1" latinLnBrk="0" hangingPunct="1">
        <a:lnSpc>
          <a:spcPct val="90000"/>
        </a:lnSpc>
        <a:spcBef>
          <a:spcPct val="0"/>
        </a:spcBef>
        <a:buNone/>
        <a:defRPr sz="257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662" indent="-133662" algn="l" defTabSz="534650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1637" kern="1200">
          <a:solidFill>
            <a:schemeClr val="tx1"/>
          </a:solidFill>
          <a:latin typeface="+mn-lt"/>
          <a:ea typeface="+mn-ea"/>
          <a:cs typeface="+mn-cs"/>
        </a:defRPr>
      </a:lvl1pPr>
      <a:lvl2pPr marL="400987" indent="-133662" algn="l" defTabSz="534650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403" kern="1200">
          <a:solidFill>
            <a:schemeClr val="tx1"/>
          </a:solidFill>
          <a:latin typeface="+mn-lt"/>
          <a:ea typeface="+mn-ea"/>
          <a:cs typeface="+mn-cs"/>
        </a:defRPr>
      </a:lvl2pPr>
      <a:lvl3pPr marL="668312" indent="-133662" algn="l" defTabSz="534650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3pPr>
      <a:lvl4pPr marL="935637" indent="-133662" algn="l" defTabSz="534650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052" kern="1200">
          <a:solidFill>
            <a:schemeClr val="tx1"/>
          </a:solidFill>
          <a:latin typeface="+mn-lt"/>
          <a:ea typeface="+mn-ea"/>
          <a:cs typeface="+mn-cs"/>
        </a:defRPr>
      </a:lvl4pPr>
      <a:lvl5pPr marL="1202962" indent="-133662" algn="l" defTabSz="534650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052" kern="1200">
          <a:solidFill>
            <a:schemeClr val="tx1"/>
          </a:solidFill>
          <a:latin typeface="+mn-lt"/>
          <a:ea typeface="+mn-ea"/>
          <a:cs typeface="+mn-cs"/>
        </a:defRPr>
      </a:lvl5pPr>
      <a:lvl6pPr marL="1470287" indent="-133662" algn="l" defTabSz="534650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052" kern="1200">
          <a:solidFill>
            <a:schemeClr val="tx1"/>
          </a:solidFill>
          <a:latin typeface="+mn-lt"/>
          <a:ea typeface="+mn-ea"/>
          <a:cs typeface="+mn-cs"/>
        </a:defRPr>
      </a:lvl6pPr>
      <a:lvl7pPr marL="1737611" indent="-133662" algn="l" defTabSz="534650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052" kern="1200">
          <a:solidFill>
            <a:schemeClr val="tx1"/>
          </a:solidFill>
          <a:latin typeface="+mn-lt"/>
          <a:ea typeface="+mn-ea"/>
          <a:cs typeface="+mn-cs"/>
        </a:defRPr>
      </a:lvl7pPr>
      <a:lvl8pPr marL="2004936" indent="-133662" algn="l" defTabSz="534650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052" kern="1200">
          <a:solidFill>
            <a:schemeClr val="tx1"/>
          </a:solidFill>
          <a:latin typeface="+mn-lt"/>
          <a:ea typeface="+mn-ea"/>
          <a:cs typeface="+mn-cs"/>
        </a:defRPr>
      </a:lvl8pPr>
      <a:lvl9pPr marL="2272261" indent="-133662" algn="l" defTabSz="534650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0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4650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1pPr>
      <a:lvl2pPr marL="267325" algn="l" defTabSz="534650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2pPr>
      <a:lvl3pPr marL="534650" algn="l" defTabSz="534650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3pPr>
      <a:lvl4pPr marL="801975" algn="l" defTabSz="534650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4pPr>
      <a:lvl5pPr marL="1069299" algn="l" defTabSz="534650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5pPr>
      <a:lvl6pPr marL="1336624" algn="l" defTabSz="534650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6pPr>
      <a:lvl7pPr marL="1603949" algn="l" defTabSz="534650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7pPr>
      <a:lvl8pPr marL="1871274" algn="l" defTabSz="534650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8pPr>
      <a:lvl9pPr marL="2138599" algn="l" defTabSz="534650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xmlns="" id="{7C6DCACD-E1B2-0006-93E8-C15A0A213BBD}"/>
              </a:ext>
            </a:extLst>
          </p:cNvPr>
          <p:cNvSpPr/>
          <p:nvPr/>
        </p:nvSpPr>
        <p:spPr>
          <a:xfrm>
            <a:off x="147782" y="166255"/>
            <a:ext cx="5061527" cy="7241309"/>
          </a:xfrm>
          <a:prstGeom prst="rect">
            <a:avLst/>
          </a:prstGeom>
          <a:solidFill>
            <a:srgbClr val="0089A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xmlns="" id="{11683BDD-DE1D-8E5D-50FC-D9B4583D9788}"/>
              </a:ext>
            </a:extLst>
          </p:cNvPr>
          <p:cNvSpPr txBox="1"/>
          <p:nvPr/>
        </p:nvSpPr>
        <p:spPr>
          <a:xfrm>
            <a:off x="517236" y="267855"/>
            <a:ext cx="4535054" cy="8063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chemeClr val="bg1"/>
                </a:solidFill>
              </a:rPr>
              <a:t>Herzliche Einladung an alle Bürgerinnen und Bürger zum</a:t>
            </a:r>
          </a:p>
          <a:p>
            <a:endParaRPr lang="de-DE" b="1" dirty="0">
              <a:solidFill>
                <a:schemeClr val="bg1"/>
              </a:solidFill>
            </a:endParaRPr>
          </a:p>
          <a:p>
            <a:pPr algn="ctr"/>
            <a:r>
              <a:rPr lang="de-DE" sz="6000" b="1" u="sng" dirty="0">
                <a:solidFill>
                  <a:schemeClr val="bg1"/>
                </a:solidFill>
              </a:rPr>
              <a:t>Offenen </a:t>
            </a:r>
          </a:p>
          <a:p>
            <a:pPr algn="ctr"/>
            <a:r>
              <a:rPr lang="de-DE" sz="6000" b="1" u="sng" dirty="0">
                <a:solidFill>
                  <a:schemeClr val="bg1"/>
                </a:solidFill>
              </a:rPr>
              <a:t>Bürgerdialog </a:t>
            </a:r>
            <a:br>
              <a:rPr lang="de-DE" sz="6000" b="1" u="sng" dirty="0">
                <a:solidFill>
                  <a:schemeClr val="bg1"/>
                </a:solidFill>
              </a:rPr>
            </a:br>
            <a:r>
              <a:rPr lang="de-DE" sz="6000" b="1" u="sng" dirty="0">
                <a:solidFill>
                  <a:schemeClr val="bg1"/>
                </a:solidFill>
              </a:rPr>
              <a:t>Wasser</a:t>
            </a:r>
          </a:p>
          <a:p>
            <a:endParaRPr lang="de-DE" b="1" dirty="0">
              <a:solidFill>
                <a:schemeClr val="bg1"/>
              </a:solidFill>
            </a:endParaRPr>
          </a:p>
          <a:p>
            <a:endParaRPr lang="de-DE" b="1" dirty="0">
              <a:solidFill>
                <a:schemeClr val="bg1"/>
              </a:solidFill>
            </a:endParaRPr>
          </a:p>
          <a:p>
            <a:endParaRPr lang="de-DE" b="1" dirty="0">
              <a:solidFill>
                <a:schemeClr val="bg1"/>
              </a:solidFill>
            </a:endParaRPr>
          </a:p>
          <a:p>
            <a:r>
              <a:rPr lang="de-DE" b="1" dirty="0">
                <a:solidFill>
                  <a:schemeClr val="bg1"/>
                </a:solidFill>
              </a:rPr>
              <a:t/>
            </a:r>
            <a:br>
              <a:rPr lang="de-DE" b="1" dirty="0">
                <a:solidFill>
                  <a:schemeClr val="bg1"/>
                </a:solidFill>
              </a:rPr>
            </a:br>
            <a:r>
              <a:rPr lang="de-DE" sz="2000" b="1" dirty="0">
                <a:solidFill>
                  <a:schemeClr val="bg1"/>
                </a:solidFill>
              </a:rPr>
              <a:t>Am 17. Oktober 2023 ab 19 Uhr</a:t>
            </a:r>
          </a:p>
          <a:p>
            <a:r>
              <a:rPr lang="de-DE" sz="2000" b="1" dirty="0">
                <a:solidFill>
                  <a:schemeClr val="bg1"/>
                </a:solidFill>
              </a:rPr>
              <a:t>Dorfgemeinschaftshaus Arnoldshain </a:t>
            </a:r>
            <a:r>
              <a:rPr lang="de-DE" b="1" dirty="0">
                <a:solidFill>
                  <a:schemeClr val="bg1"/>
                </a:solidFill>
              </a:rPr>
              <a:t>(Taunusstraße 42)</a:t>
            </a:r>
          </a:p>
          <a:p>
            <a:endParaRPr lang="de-DE" sz="1400" b="1" dirty="0">
              <a:solidFill>
                <a:schemeClr val="bg1"/>
              </a:solidFill>
            </a:endParaRPr>
          </a:p>
          <a:p>
            <a:r>
              <a:rPr lang="de-DE" b="1" dirty="0">
                <a:solidFill>
                  <a:schemeClr val="bg1"/>
                </a:solidFill>
              </a:rPr>
              <a:t>informieren – mitreden – aktiv werden</a:t>
            </a:r>
          </a:p>
          <a:p>
            <a:pPr algn="r"/>
            <a:r>
              <a:rPr lang="de-DE" sz="800" b="1" dirty="0">
                <a:solidFill>
                  <a:schemeClr val="bg1"/>
                </a:solidFill>
              </a:rPr>
              <a:t/>
            </a:r>
            <a:br>
              <a:rPr lang="de-DE" sz="800" b="1" dirty="0">
                <a:solidFill>
                  <a:schemeClr val="bg1"/>
                </a:solidFill>
              </a:rPr>
            </a:br>
            <a:r>
              <a:rPr lang="de-DE" sz="800" b="1" dirty="0">
                <a:solidFill>
                  <a:schemeClr val="bg1"/>
                </a:solidFill>
              </a:rPr>
              <a:t>Veranstalter:</a:t>
            </a:r>
            <a:br>
              <a:rPr lang="de-DE" sz="800" b="1" dirty="0">
                <a:solidFill>
                  <a:schemeClr val="bg1"/>
                </a:solidFill>
              </a:rPr>
            </a:br>
            <a:r>
              <a:rPr lang="de-DE" sz="800" b="1" dirty="0">
                <a:solidFill>
                  <a:schemeClr val="bg1"/>
                </a:solidFill>
              </a:rPr>
              <a:t>b-</a:t>
            </a:r>
            <a:r>
              <a:rPr lang="de-DE" sz="800" b="1" dirty="0" err="1">
                <a:solidFill>
                  <a:schemeClr val="bg1"/>
                </a:solidFill>
              </a:rPr>
              <a:t>now</a:t>
            </a:r>
            <a:r>
              <a:rPr lang="de-DE" sz="800" b="1" dirty="0">
                <a:solidFill>
                  <a:schemeClr val="bg1"/>
                </a:solidFill>
              </a:rPr>
              <a:t> Schmitten</a:t>
            </a:r>
          </a:p>
          <a:p>
            <a:pPr algn="r"/>
            <a:r>
              <a:rPr lang="de-DE" sz="800" b="1" dirty="0">
                <a:solidFill>
                  <a:schemeClr val="bg1"/>
                </a:solidFill>
              </a:rPr>
              <a:t>Am weißen Berg 29</a:t>
            </a:r>
          </a:p>
          <a:p>
            <a:pPr algn="r"/>
            <a:r>
              <a:rPr lang="de-DE" sz="800" b="1" dirty="0">
                <a:solidFill>
                  <a:schemeClr val="bg1"/>
                </a:solidFill>
              </a:rPr>
              <a:t>61389 Schmitten</a:t>
            </a:r>
          </a:p>
          <a:p>
            <a:pPr algn="r"/>
            <a:r>
              <a:rPr lang="de-DE" sz="800" b="1" dirty="0">
                <a:solidFill>
                  <a:schemeClr val="bg1"/>
                </a:solidFill>
              </a:rPr>
              <a:t>info@b-now-schmitten.de</a:t>
            </a:r>
          </a:p>
          <a:p>
            <a:pPr algn="r"/>
            <a:r>
              <a:rPr lang="de-DE" sz="800" b="1" dirty="0">
                <a:solidFill>
                  <a:schemeClr val="bg1"/>
                </a:solidFill>
              </a:rPr>
              <a:t>www.b-now-schmitten.de</a:t>
            </a:r>
          </a:p>
          <a:p>
            <a:endParaRPr lang="de-DE" sz="1600" b="1" dirty="0">
              <a:solidFill>
                <a:schemeClr val="bg1"/>
              </a:solidFill>
            </a:endParaRPr>
          </a:p>
          <a:p>
            <a:endParaRPr lang="de-DE" sz="1600" b="1" dirty="0">
              <a:solidFill>
                <a:schemeClr val="bg1"/>
              </a:solidFill>
            </a:endParaRPr>
          </a:p>
          <a:p>
            <a:endParaRPr lang="de-DE" sz="1600" b="1" dirty="0">
              <a:solidFill>
                <a:schemeClr val="bg1"/>
              </a:solidFill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xmlns="" id="{D7E88131-CFAB-FABB-E776-649B42C93D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9268" y="4198058"/>
            <a:ext cx="2492367" cy="568728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xmlns="" id="{A6B4419E-EFB5-E7FF-E474-43B004A0F3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186" y="6659686"/>
            <a:ext cx="2181110" cy="711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612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="" xmlns:a16="http://schemas.microsoft.com/office/drawing/2014/main" id="{84A52B55-6998-C0C7-30B6-8CD7DD6D7210}"/>
              </a:ext>
            </a:extLst>
          </p:cNvPr>
          <p:cNvSpPr/>
          <p:nvPr/>
        </p:nvSpPr>
        <p:spPr>
          <a:xfrm>
            <a:off x="147782" y="166255"/>
            <a:ext cx="5061527" cy="7250545"/>
          </a:xfrm>
          <a:prstGeom prst="rect">
            <a:avLst/>
          </a:prstGeom>
          <a:solidFill>
            <a:srgbClr val="0089A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="" xmlns:a16="http://schemas.microsoft.com/office/drawing/2014/main" id="{E021BF67-ECAC-5535-545A-E64A7F398C42}"/>
              </a:ext>
            </a:extLst>
          </p:cNvPr>
          <p:cNvSpPr txBox="1"/>
          <p:nvPr/>
        </p:nvSpPr>
        <p:spPr>
          <a:xfrm>
            <a:off x="517236" y="472575"/>
            <a:ext cx="4535054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chemeClr val="bg1"/>
                </a:solidFill>
              </a:rPr>
              <a:t>Wir greifen Themen auf. Wir packen Themen an. Seit unserer Gründung als offene Wählergemeinschaft, die selbst aus einer Bürgerinitiative entstand und den Weg in das </a:t>
            </a:r>
            <a:r>
              <a:rPr lang="de-DE" sz="1200" b="1" dirty="0" err="1">
                <a:solidFill>
                  <a:schemeClr val="bg1"/>
                </a:solidFill>
              </a:rPr>
              <a:t>Schmittener</a:t>
            </a:r>
            <a:r>
              <a:rPr lang="de-DE" sz="1200" b="1" dirty="0">
                <a:solidFill>
                  <a:schemeClr val="bg1"/>
                </a:solidFill>
              </a:rPr>
              <a:t>  Gemeindeparlament gegangen ist.</a:t>
            </a:r>
          </a:p>
          <a:p>
            <a:endParaRPr lang="de-DE" sz="1200" b="1" dirty="0">
              <a:solidFill>
                <a:schemeClr val="bg1"/>
              </a:solidFill>
            </a:endParaRPr>
          </a:p>
          <a:p>
            <a:r>
              <a:rPr lang="de-DE" sz="1200" b="1" dirty="0">
                <a:solidFill>
                  <a:schemeClr val="bg1"/>
                </a:solidFill>
              </a:rPr>
              <a:t>Das Thema Wasser beschäftigt viele in unserer Gemeinde. Wir möchten hierzu informieren. Ein Sprachrohr sein für engagierte Bürgerinnen und Bürger. Und in den Dialog treten.</a:t>
            </a:r>
            <a:br>
              <a:rPr lang="de-DE" sz="1200" b="1" dirty="0">
                <a:solidFill>
                  <a:schemeClr val="bg1"/>
                </a:solidFill>
              </a:rPr>
            </a:br>
            <a:endParaRPr lang="de-DE" sz="1200" b="1" dirty="0">
              <a:solidFill>
                <a:schemeClr val="bg1"/>
              </a:solidFill>
            </a:endParaRPr>
          </a:p>
          <a:p>
            <a:endParaRPr lang="de-DE" sz="1200" b="1" dirty="0">
              <a:solidFill>
                <a:schemeClr val="bg1"/>
              </a:solidFill>
            </a:endParaRPr>
          </a:p>
          <a:p>
            <a:endParaRPr lang="de-DE" sz="1200" b="1" dirty="0">
              <a:solidFill>
                <a:schemeClr val="bg1"/>
              </a:solidFill>
            </a:endParaRPr>
          </a:p>
          <a:p>
            <a:pPr algn="ctr"/>
            <a:r>
              <a:rPr lang="de-DE" sz="2000" b="1" dirty="0">
                <a:solidFill>
                  <a:schemeClr val="bg1"/>
                </a:solidFill>
              </a:rPr>
              <a:t>Aus diesem Grund laden wir ein: </a:t>
            </a:r>
            <a:br>
              <a:rPr lang="de-DE" sz="2000" b="1" dirty="0">
                <a:solidFill>
                  <a:schemeClr val="bg1"/>
                </a:solidFill>
              </a:rPr>
            </a:br>
            <a:r>
              <a:rPr lang="de-DE" sz="2000" b="1" dirty="0">
                <a:solidFill>
                  <a:schemeClr val="bg1"/>
                </a:solidFill>
              </a:rPr>
              <a:t>zum „Offenen Bürgerdialog Wasser“</a:t>
            </a:r>
          </a:p>
          <a:p>
            <a:endParaRPr lang="de-DE" sz="1200" b="1" dirty="0">
              <a:solidFill>
                <a:schemeClr val="bg1"/>
              </a:solidFill>
            </a:endParaRPr>
          </a:p>
          <a:p>
            <a:endParaRPr lang="de-DE" sz="1200" b="1" dirty="0">
              <a:solidFill>
                <a:schemeClr val="bg1"/>
              </a:solidFill>
            </a:endParaRPr>
          </a:p>
          <a:p>
            <a:r>
              <a:rPr lang="de-DE" sz="1200" b="1" dirty="0">
                <a:solidFill>
                  <a:schemeClr val="bg1"/>
                </a:solidFill>
              </a:rPr>
              <a:t>Darüber wollen wir reden:</a:t>
            </a:r>
            <a:br>
              <a:rPr lang="de-DE" sz="1200" b="1" dirty="0">
                <a:solidFill>
                  <a:schemeClr val="bg1"/>
                </a:solidFill>
              </a:rPr>
            </a:br>
            <a:endParaRPr lang="de-DE" sz="1200" b="1" dirty="0">
              <a:solidFill>
                <a:schemeClr val="bg1"/>
              </a:solidFill>
            </a:endParaRP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1600" b="1" dirty="0">
                <a:solidFill>
                  <a:schemeClr val="bg1"/>
                </a:solidFill>
              </a:rPr>
              <a:t>Ab 19 Uhr: Begrüßung und Zielsetzung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1600" b="1" dirty="0">
                <a:solidFill>
                  <a:schemeClr val="bg1"/>
                </a:solidFill>
              </a:rPr>
              <a:t>Statement Initiative „Hegewiese (HG-) Wasser“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1600" b="1" dirty="0">
                <a:solidFill>
                  <a:schemeClr val="bg1"/>
                </a:solidFill>
              </a:rPr>
              <a:t>Geologie und Wasser – Situation in Schmitten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1600" b="1" dirty="0">
                <a:solidFill>
                  <a:schemeClr val="bg1"/>
                </a:solidFill>
              </a:rPr>
              <a:t>Biodiversität in und um die Hegewiese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1600" b="1" dirty="0">
                <a:solidFill>
                  <a:schemeClr val="bg1"/>
                </a:solidFill>
              </a:rPr>
              <a:t>Fließkarten für Schmitten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1600" b="1" dirty="0">
                <a:solidFill>
                  <a:schemeClr val="bg1"/>
                </a:solidFill>
              </a:rPr>
              <a:t>Offener Dialog an mehreren Themenstationen</a:t>
            </a:r>
          </a:p>
          <a:p>
            <a:endParaRPr lang="de-DE" sz="1600" b="1" dirty="0">
              <a:solidFill>
                <a:schemeClr val="bg1"/>
              </a:solidFill>
            </a:endParaRPr>
          </a:p>
          <a:p>
            <a:r>
              <a:rPr lang="de-DE" sz="1200" b="1" dirty="0">
                <a:solidFill>
                  <a:schemeClr val="bg1"/>
                </a:solidFill>
              </a:rPr>
              <a:t>Die Veranstaltung ist für alle interessierten Bürgerinnen und Bürger offen und kostenfrei. Eine Anmeldung ist nicht notwendig.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200" b="1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200" b="1" dirty="0">
              <a:solidFill>
                <a:schemeClr val="bg1"/>
              </a:solidFill>
            </a:endParaRPr>
          </a:p>
          <a:p>
            <a:endParaRPr lang="de-DE" sz="1600" b="1" dirty="0">
              <a:solidFill>
                <a:schemeClr val="bg1"/>
              </a:solidFill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="" xmlns:a16="http://schemas.microsoft.com/office/drawing/2014/main" id="{C345696F-A95D-E88C-BBF5-E47DA26A1D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8399" y="6553179"/>
            <a:ext cx="2031999" cy="74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618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72</Words>
  <Application>Microsoft Office PowerPoint</Application>
  <PresentationFormat>Benutzerdefiniert</PresentationFormat>
  <Paragraphs>35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Pietschmann Rainer</dc:creator>
  <cp:lastModifiedBy>Ps</cp:lastModifiedBy>
  <cp:revision>14</cp:revision>
  <dcterms:created xsi:type="dcterms:W3CDTF">2023-10-02T15:49:41Z</dcterms:created>
  <dcterms:modified xsi:type="dcterms:W3CDTF">2023-10-07T16:56:04Z</dcterms:modified>
</cp:coreProperties>
</file>